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333" r:id="rId2"/>
    <p:sldId id="1359" r:id="rId3"/>
    <p:sldId id="1361" r:id="rId4"/>
    <p:sldId id="1362" r:id="rId5"/>
    <p:sldId id="1363" r:id="rId6"/>
    <p:sldId id="1364" r:id="rId7"/>
    <p:sldId id="1365" r:id="rId8"/>
    <p:sldId id="1366" r:id="rId9"/>
    <p:sldId id="1367" r:id="rId10"/>
    <p:sldId id="1369" r:id="rId11"/>
    <p:sldId id="1370" r:id="rId12"/>
    <p:sldId id="1371" r:id="rId13"/>
    <p:sldId id="1372" r:id="rId14"/>
    <p:sldId id="1373" r:id="rId15"/>
    <p:sldId id="1374" r:id="rId16"/>
    <p:sldId id="1375" r:id="rId17"/>
    <p:sldId id="1376" r:id="rId18"/>
    <p:sldId id="1377" r:id="rId19"/>
    <p:sldId id="1368" r:id="rId20"/>
    <p:sldId id="1360" r:id="rId21"/>
    <p:sldId id="620" r:id="rId22"/>
    <p:sldId id="671" r:id="rId23"/>
    <p:sldId id="560" r:id="rId24"/>
    <p:sldId id="618" r:id="rId25"/>
    <p:sldId id="672" r:id="rId26"/>
    <p:sldId id="1358" r:id="rId2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0A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622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9C8E47-405A-44FC-926E-D53BB4EC8BCA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8FA942-62CD-49E6-8B2A-926F1D96F0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6564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Образ слайда 1">
            <a:extLst>
              <a:ext uri="{FF2B5EF4-FFF2-40B4-BE49-F238E27FC236}">
                <a16:creationId xmlns:a16="http://schemas.microsoft.com/office/drawing/2014/main" id="{304C8AF1-66DE-4429-0A9F-DE9532FA8EE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0115" name="Заметки 2">
            <a:extLst>
              <a:ext uri="{FF2B5EF4-FFF2-40B4-BE49-F238E27FC236}">
                <a16:creationId xmlns:a16="http://schemas.microsoft.com/office/drawing/2014/main" id="{D9EDB5AE-0555-3CED-F1FD-26D716FEBB9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ru-RU" altLang="ru-RU"/>
          </a:p>
        </p:txBody>
      </p:sp>
      <p:sp>
        <p:nvSpPr>
          <p:cNvPr id="90116" name="Номер слайда 3">
            <a:extLst>
              <a:ext uri="{FF2B5EF4-FFF2-40B4-BE49-F238E27FC236}">
                <a16:creationId xmlns:a16="http://schemas.microsoft.com/office/drawing/2014/main" id="{53393A80-573C-F1A2-77F9-9E046DF30A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6A73E5E-A7F3-46AE-95CD-1AB54777B899}" type="slidenum">
              <a:rPr lang="ru-RU" altLang="ru-RU"/>
              <a:pPr eaLnBrk="1" hangingPunct="1"/>
              <a:t>26</a:t>
            </a:fld>
            <a:endParaRPr lang="ru-RU" alt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70185C-6549-4751-E8B3-4B0213CB62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A446CA5-5DBD-D870-BC37-9988BAF54C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A84755-7883-9EAE-18AA-8F5DBDC3F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6744D2-C18F-3459-A5FF-275E247BD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B36D2E5-D3A1-D068-915E-2C9E32EA0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2128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73B59C-E82F-D655-3BEC-3862E56B1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4D57A8C-09BD-CA7B-A52C-70C728396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07364A-C392-9A6A-2ABC-0B10AA951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A88693-8592-656A-500E-85E7AA1EE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BE0E46-5404-AE7F-0ED0-847F99684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504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7FB1A6B-6728-C562-D3E3-312FB26649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1B7C4EA-23C1-81EF-E5A1-E76D3F14E7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F185BA-7F2F-9BD8-8C13-CE7AF6E4F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C1BC6D-3063-DB33-5DD4-3F872E80C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ECD30B-CBCA-8EAF-5B97-9705BD3AC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7209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540635-D8DB-9107-4513-B34069E19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86A057-787E-02A7-2070-D447D9EFA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FD01EC-E912-F213-F18E-DD8479A8F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30B445-329F-A087-79E4-3DC6A5B89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D59338-BE99-2D4E-AD34-5171399A0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6607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8E758A-35CC-CA3C-C6F4-4F540EE89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22E51EC-A9E4-8220-5F21-BC94353D6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FAFC3B-C49C-4A04-0AB4-31177310C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735BBC-3EDC-11E6-E836-8C3CB239C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FFB799C-95E5-5F44-4FA7-200CF5B34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2432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F25076-A844-AB7A-A8CC-0BB95F766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240C87-A599-88F0-9286-885D2EA56E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86B03AD-588A-B05C-6861-FC87ACB3D5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27010B8-62B5-EAB7-C518-3F3AB9D33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512036-123C-B875-6655-137706D9F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03FAAF4-008B-CBB7-BC73-57AA89C5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6381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31415-340B-DF1C-84EA-970B0BA1C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9D419F-6FF8-89D0-9C66-EB0DA307B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8BF1083-EC3F-692C-AB64-213CF93021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E811100-821A-219D-DCD2-5B366025CD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5D684F4-DDB7-4EA9-79DD-226E1246D8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E9CCE5E-4857-66E2-2F81-E8516BF47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1CFB68D-F375-A004-9D04-9649DEF6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7B86852-3792-4432-11A4-F07282B1C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6945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3EC99F-5681-E977-02F2-17AE9900C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6F7B667-912A-A43F-F964-03112E9B3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7921BD3-A154-D6B7-103A-7E7158CA4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431B5D5-9FD2-4C9A-6811-758198DF4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525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D77C24B-BCAA-2BDC-BE2C-C04344986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D99AD80-35FC-4C4E-3DE8-EF5D3607A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99A305B-8479-5AC4-52F9-5D78F8823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1744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2644D1-3304-5FD1-95BA-253010065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BC7904-2E6A-F8BB-ED7F-2C181456B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7727DD6-E062-745A-93A8-9A2D7C997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C7523BA-0918-527B-8B2D-702D72E33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48A305E-F69B-6153-042A-74264BA4D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9A513CD-B381-DE3E-4DD4-4D5CC39BE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222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0A4E62-B594-7B65-F642-E4113BE5B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F0E0AD8-D992-E385-542F-433668082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D97EB71-A54A-4C4D-084E-CB2C77118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0331523-A07C-415B-FFA7-95E4D6592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D77E41B-8B24-DF1E-D912-0E4A6710A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0D154E8-F91C-EA02-CFB7-8CDD2B07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586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7751CF-8F0D-8045-8F80-DF00F02D6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DACF930-02F2-C8A4-331F-AC2A7C12B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DCED00-5EC7-FEA7-A999-AC07A462A3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17386-5674-4445-9E33-C6F96EF8731C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961E76-35A3-681F-430C-C1999B8A76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7FEE51-A5FB-C545-A684-66C1DAC50F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67432-496C-4B0C-AB6C-AC5AB064CE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141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0A96889-7D88-414B-A0FA-9496E9705147}"/>
              </a:ext>
            </a:extLst>
          </p:cNvPr>
          <p:cNvSpPr txBox="1">
            <a:spLocks/>
          </p:cNvSpPr>
          <p:nvPr/>
        </p:nvSpPr>
        <p:spPr>
          <a:xfrm>
            <a:off x="799969" y="2767669"/>
            <a:ext cx="10592062" cy="13226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88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sz="3600" b="1" spc="0" dirty="0" smtClean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1 тур</a:t>
            </a:r>
          </a:p>
          <a:p>
            <a:pPr algn="ctr">
              <a:lnSpc>
                <a:spcPct val="100000"/>
              </a:lnSpc>
            </a:pPr>
            <a:r>
              <a:rPr lang="ru-RU" sz="3600" b="1" spc="0" dirty="0" smtClean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Новогодние вопросы</a:t>
            </a:r>
            <a:endParaRPr lang="ru-RU" sz="3600" b="1" spc="0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780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0A96889-7D88-414B-A0FA-9496E9705147}"/>
              </a:ext>
            </a:extLst>
          </p:cNvPr>
          <p:cNvSpPr txBox="1">
            <a:spLocks/>
          </p:cNvSpPr>
          <p:nvPr/>
        </p:nvSpPr>
        <p:spPr>
          <a:xfrm>
            <a:off x="799969" y="2767669"/>
            <a:ext cx="10592062" cy="13226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88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sz="3600" b="1" spc="0" dirty="0" smtClean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1 тур</a:t>
            </a:r>
          </a:p>
          <a:p>
            <a:pPr algn="ctr">
              <a:lnSpc>
                <a:spcPct val="100000"/>
              </a:lnSpc>
            </a:pPr>
            <a:r>
              <a:rPr lang="ru-RU" sz="3600" b="1" spc="0" dirty="0" smtClean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Ответы</a:t>
            </a:r>
            <a:endParaRPr lang="ru-RU" sz="3600" b="1" spc="0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444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74320" y="229301"/>
            <a:ext cx="114632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1.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Кто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изображал Снегурочку в мультфильме </a:t>
            </a:r>
          </a:p>
          <a:p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«Ну, погоди!»?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375" y="5773890"/>
            <a:ext cx="11463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Волк</a:t>
            </a:r>
          </a:p>
        </p:txBody>
      </p:sp>
    </p:spTree>
    <p:extLst>
      <p:ext uri="{BB962C8B-B14F-4D97-AF65-F5344CB8AC3E}">
        <p14:creationId xmlns:p14="http://schemas.microsoft.com/office/powerpoint/2010/main" val="95625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229301"/>
            <a:ext cx="114632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2.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Сколько лучей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у обыкновенной снежинки?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375" y="5773890"/>
            <a:ext cx="11463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263338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3.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Император Пётр Первый предложил отмечать Новый год в январе. </a:t>
            </a:r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 каком месяце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его отмечали до этого?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375" y="5773890"/>
            <a:ext cx="11463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Март</a:t>
            </a:r>
          </a:p>
        </p:txBody>
      </p:sp>
    </p:spTree>
    <p:extLst>
      <p:ext uri="{BB962C8B-B14F-4D97-AF65-F5344CB8AC3E}">
        <p14:creationId xmlns:p14="http://schemas.microsoft.com/office/powerpoint/2010/main" val="381238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4.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Какой город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считается родиной Деда Мороза?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375" y="5773890"/>
            <a:ext cx="11463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Великий Устюг</a:t>
            </a:r>
          </a:p>
        </p:txBody>
      </p:sp>
    </p:spTree>
    <p:extLst>
      <p:ext uri="{BB962C8B-B14F-4D97-AF65-F5344CB8AC3E}">
        <p14:creationId xmlns:p14="http://schemas.microsoft.com/office/powerpoint/2010/main" val="132688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5.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У нас его зовут Дед Мороз, в Америке – Санта Клаус. А </a:t>
            </a:r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как его зовут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 Финляндии?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375" y="5773890"/>
            <a:ext cx="11463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err="1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Йоулупукки</a:t>
            </a:r>
            <a:endParaRPr lang="ru-RU" sz="3600" b="1" dirty="0" smtClean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79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6.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Какая рыба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под Новый год часто «одевается» в зимнюю одежду?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375" y="5773890"/>
            <a:ext cx="11463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Селедка</a:t>
            </a:r>
          </a:p>
        </p:txBody>
      </p:sp>
    </p:spTree>
    <p:extLst>
      <p:ext uri="{BB962C8B-B14F-4D97-AF65-F5344CB8AC3E}">
        <p14:creationId xmlns:p14="http://schemas.microsoft.com/office/powerpoint/2010/main" val="395623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7.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Калининград встречает Новый год последним в России. А </a:t>
            </a:r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 каком городе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его встречают первыми?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375" y="5773890"/>
            <a:ext cx="11463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Владивосток</a:t>
            </a:r>
          </a:p>
        </p:txBody>
      </p:sp>
    </p:spTree>
    <p:extLst>
      <p:ext uri="{BB962C8B-B14F-4D97-AF65-F5344CB8AC3E}">
        <p14:creationId xmlns:p14="http://schemas.microsoft.com/office/powerpoint/2010/main" val="3488229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8.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Как зовут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красноносого </a:t>
            </a:r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оленя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 Санта Клауса?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375" y="5773890"/>
            <a:ext cx="11463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Рудольф</a:t>
            </a:r>
          </a:p>
        </p:txBody>
      </p:sp>
    </p:spTree>
    <p:extLst>
      <p:ext uri="{BB962C8B-B14F-4D97-AF65-F5344CB8AC3E}">
        <p14:creationId xmlns:p14="http://schemas.microsoft.com/office/powerpoint/2010/main" val="2476611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0A96889-7D88-414B-A0FA-9496E9705147}"/>
              </a:ext>
            </a:extLst>
          </p:cNvPr>
          <p:cNvSpPr txBox="1">
            <a:spLocks/>
          </p:cNvSpPr>
          <p:nvPr/>
        </p:nvSpPr>
        <p:spPr>
          <a:xfrm>
            <a:off x="799969" y="2767669"/>
            <a:ext cx="10592062" cy="13226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88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sz="3600" b="1" spc="0" dirty="0" smtClean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2 тур</a:t>
            </a:r>
          </a:p>
          <a:p>
            <a:pPr algn="ctr">
              <a:lnSpc>
                <a:spcPct val="100000"/>
              </a:lnSpc>
            </a:pPr>
            <a:r>
              <a:rPr lang="ru-RU" sz="3600" b="1" spc="0" dirty="0" smtClean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Картинки</a:t>
            </a:r>
            <a:endParaRPr lang="ru-RU" sz="3600" b="1" spc="0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00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74320" y="229301"/>
            <a:ext cx="114632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1.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Кто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изображал Снегурочку в мультфильме </a:t>
            </a:r>
          </a:p>
          <a:p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«Ну, погоди!»?</a:t>
            </a:r>
          </a:p>
        </p:txBody>
      </p:sp>
    </p:spTree>
    <p:extLst>
      <p:ext uri="{BB962C8B-B14F-4D97-AF65-F5344CB8AC3E}">
        <p14:creationId xmlns:p14="http://schemas.microsoft.com/office/powerpoint/2010/main" val="18472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0A96889-7D88-414B-A0FA-9496E9705147}"/>
              </a:ext>
            </a:extLst>
          </p:cNvPr>
          <p:cNvSpPr txBox="1">
            <a:spLocks/>
          </p:cNvSpPr>
          <p:nvPr/>
        </p:nvSpPr>
        <p:spPr>
          <a:xfrm>
            <a:off x="8010897" y="3442650"/>
            <a:ext cx="10592062" cy="22435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88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ru-RU" sz="3600" b="1" spc="0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417A3EF-1EF5-452A-A87C-B42DDA398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487" y="2516957"/>
            <a:ext cx="4094964" cy="409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74320" y="229301"/>
            <a:ext cx="1146325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1.</a:t>
            </a:r>
          </a:p>
          <a:p>
            <a:endParaRPr lang="ru-RU" sz="32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200" b="1" dirty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По мнению создателей такие зубные щетки более практичны, чем </a:t>
            </a:r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обычные, потому что ведут себя так же, как и известная </a:t>
            </a:r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игрушка</a:t>
            </a:r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. Что это за </a:t>
            </a:r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игрушка</a:t>
            </a:r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2491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914086" y="0"/>
            <a:ext cx="127791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10</a:t>
            </a:r>
            <a:endParaRPr lang="ru-RU" sz="8400" b="1" dirty="0">
              <a:solidFill>
                <a:schemeClr val="bg1"/>
              </a:solidFill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4A910A9-7636-4821-BD01-343FEA607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504" y="2291404"/>
            <a:ext cx="7250882" cy="439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74320" y="229301"/>
            <a:ext cx="1146325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2.</a:t>
            </a:r>
          </a:p>
          <a:p>
            <a:endParaRPr lang="ru-RU" sz="32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Это снимок карты США, сделанный прошлой осенью – 28 сентября. </a:t>
            </a:r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Что означают цвета </a:t>
            </a:r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на этой карте?</a:t>
            </a:r>
          </a:p>
        </p:txBody>
      </p:sp>
    </p:spTree>
    <p:extLst>
      <p:ext uri="{BB962C8B-B14F-4D97-AF65-F5344CB8AC3E}">
        <p14:creationId xmlns:p14="http://schemas.microsoft.com/office/powerpoint/2010/main" val="3698607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001080" y="8568"/>
            <a:ext cx="15794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16</a:t>
            </a:r>
            <a:endParaRPr lang="ru-RU" sz="8400" b="1" dirty="0">
              <a:solidFill>
                <a:schemeClr val="bg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29976A-AA1A-4C7E-9035-D516AD3D4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579" y="3563332"/>
            <a:ext cx="4214780" cy="31320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229301"/>
            <a:ext cx="1146325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3.</a:t>
            </a:r>
          </a:p>
          <a:p>
            <a:endParaRPr lang="ru-RU" sz="32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200" b="1" dirty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Территорию аэродромов часто огораживает </a:t>
            </a:r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сеткой. Но иногда в ней делают такие отверстия специально для людей определенной профессии. </a:t>
            </a:r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Что</a:t>
            </a:r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 обычно </a:t>
            </a:r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держит в руках</a:t>
            </a:r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 представитель этой профессии?</a:t>
            </a:r>
          </a:p>
        </p:txBody>
      </p:sp>
    </p:spTree>
    <p:extLst>
      <p:ext uri="{BB962C8B-B14F-4D97-AF65-F5344CB8AC3E}">
        <p14:creationId xmlns:p14="http://schemas.microsoft.com/office/powerpoint/2010/main" val="3478305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80502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084" y="3403503"/>
            <a:ext cx="6708264" cy="1844772"/>
          </a:xfrm>
          <a:prstGeom prst="rect">
            <a:avLst/>
          </a:prstGeom>
        </p:spPr>
      </p:pic>
      <p:pic>
        <p:nvPicPr>
          <p:cNvPr id="8" name="30">
            <a:hlinkClick r:id="" action="ppaction://media"/>
            <a:extLst>
              <a:ext uri="{FF2B5EF4-FFF2-40B4-BE49-F238E27FC236}">
                <a16:creationId xmlns:a16="http://schemas.microsoft.com/office/drawing/2014/main" id="{74CC6F4B-4007-498C-92CC-2082DC0BD0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20414" y="5895743"/>
            <a:ext cx="1271586" cy="9536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4320" y="229301"/>
            <a:ext cx="1146325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4.</a:t>
            </a:r>
          </a:p>
          <a:p>
            <a:endParaRPr lang="ru-RU" sz="32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Перед вами название известной </a:t>
            </a:r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игры</a:t>
            </a:r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, написанное шрифтом для слепых. Некоторые «буквы» напоминают элементы самой </a:t>
            </a:r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игры</a:t>
            </a:r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. Что это за </a:t>
            </a:r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игра</a:t>
            </a:r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55636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80502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8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2726883" y="3349855"/>
            <a:ext cx="10457484" cy="21388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88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b="1" spc="0" dirty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Если при разделке туши животного, внутренние органы положить в воду, утонет всё, кроме этого </a:t>
            </a:r>
            <a:r>
              <a:rPr lang="ru-RU" sz="3600" b="1" spc="0" dirty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органа</a:t>
            </a:r>
            <a:r>
              <a:rPr lang="ru-RU" sz="3600" b="1" spc="0" dirty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. Именно поэтому этот </a:t>
            </a:r>
            <a:r>
              <a:rPr lang="ru-RU" sz="3600" b="1" spc="0" dirty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орган</a:t>
            </a:r>
            <a:r>
              <a:rPr lang="ru-RU" sz="3600" b="1" spc="0" dirty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 называется… Как?</a:t>
            </a:r>
            <a:endParaRPr lang="ru-RU" sz="3600" b="1" spc="0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15">
            <a:hlinkClick r:id="" action="ppaction://media"/>
            <a:extLst>
              <a:ext uri="{FF2B5EF4-FFF2-40B4-BE49-F238E27FC236}">
                <a16:creationId xmlns:a16="http://schemas.microsoft.com/office/drawing/2014/main" id="{A6A80B99-3ADE-405E-BAD5-D1FA1D64DD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20413" y="5895741"/>
            <a:ext cx="1271587" cy="95369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4320" y="229301"/>
            <a:ext cx="1146325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5.</a:t>
            </a:r>
          </a:p>
          <a:p>
            <a:endParaRPr lang="ru-RU" sz="32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2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Если при разделке животного органы положить в воду, утонут все, кроме этого органа. Именно поэтому этот орган называется… </a:t>
            </a:r>
            <a:r>
              <a:rPr lang="ru-RU" sz="3200" b="1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Как?</a:t>
            </a:r>
            <a:endParaRPr lang="ru-RU" sz="3200" b="1" dirty="0" smtClean="0"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584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2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3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329938" y="273380"/>
            <a:ext cx="10592062" cy="2234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88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b="1" spc="0" dirty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Многие птицефермы Бангладеш страдают от частых наводнений, которые зачастую разрушают всё хозяйство. </a:t>
            </a:r>
            <a:r>
              <a:rPr lang="ru-RU" sz="3600" b="1" spc="0" dirty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Какую</a:t>
            </a:r>
            <a:r>
              <a:rPr lang="ru-RU" sz="3600" b="1" spc="0" dirty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ru-RU" sz="3600" b="1" spc="0" dirty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альтернативу</a:t>
            </a:r>
            <a:r>
              <a:rPr lang="ru-RU" sz="3600" b="1" spc="0" dirty="0">
                <a:solidFill>
                  <a:schemeClr val="tx1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  нашли владельцы этих ферм?</a:t>
            </a:r>
          </a:p>
        </p:txBody>
      </p:sp>
      <p:pic>
        <p:nvPicPr>
          <p:cNvPr id="8" name="20">
            <a:hlinkClick r:id="" action="ppaction://media"/>
            <a:extLst>
              <a:ext uri="{FF2B5EF4-FFF2-40B4-BE49-F238E27FC236}">
                <a16:creationId xmlns:a16="http://schemas.microsoft.com/office/drawing/2014/main" id="{72914298-38B0-4A8C-BB3B-F85ED67691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22000" y="5905500"/>
            <a:ext cx="1270000" cy="952500"/>
          </a:xfrm>
          <a:prstGeom prst="rect">
            <a:avLst/>
          </a:prstGeom>
        </p:spPr>
      </p:pic>
      <p:pic>
        <p:nvPicPr>
          <p:cNvPr id="7170" name="Picture 2" descr="Картинки по запросу &quot;утки&quot;">
            <a:extLst>
              <a:ext uri="{FF2B5EF4-FFF2-40B4-BE49-F238E27FC236}">
                <a16:creationId xmlns:a16="http://schemas.microsoft.com/office/drawing/2014/main" id="{FE68E564-A849-4307-BD5D-528DA5FFF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701" y="2856749"/>
            <a:ext cx="5522536" cy="3251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409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ECCF4DD6-3BF1-2965-362E-15A29762A705}"/>
              </a:ext>
            </a:extLst>
          </p:cNvPr>
          <p:cNvSpPr>
            <a:spLocks/>
          </p:cNvSpPr>
          <p:nvPr/>
        </p:nvSpPr>
        <p:spPr bwMode="auto">
          <a:xfrm>
            <a:off x="1847851" y="476250"/>
            <a:ext cx="468313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ru-RU" altLang="ru-RU" sz="5400" b="1">
                <a:solidFill>
                  <a:schemeClr val="bg1"/>
                </a:solidFill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7C14A6-1742-6B1A-F46C-FE794602F957}"/>
              </a:ext>
            </a:extLst>
          </p:cNvPr>
          <p:cNvSpPr txBox="1"/>
          <p:nvPr/>
        </p:nvSpPr>
        <p:spPr>
          <a:xfrm>
            <a:off x="2452688" y="522289"/>
            <a:ext cx="1824602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ru-RU" sz="4400" b="1" dirty="0">
                <a:solidFill>
                  <a:schemeClr val="bg1"/>
                </a:solidFill>
              </a:rPr>
              <a:t>Сказка</a:t>
            </a:r>
          </a:p>
        </p:txBody>
      </p:sp>
      <p:pic>
        <p:nvPicPr>
          <p:cNvPr id="34820" name="Picture 4">
            <a:extLst>
              <a:ext uri="{FF2B5EF4-FFF2-40B4-BE49-F238E27FC236}">
                <a16:creationId xmlns:a16="http://schemas.microsoft.com/office/drawing/2014/main" id="{050F9B50-27D9-B858-A46B-9E4B342A3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1824039"/>
            <a:ext cx="5715000" cy="320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A4C327-E470-05C3-B72D-A40FF38D057B}"/>
              </a:ext>
            </a:extLst>
          </p:cNvPr>
          <p:cNvSpPr txBox="1"/>
          <p:nvPr/>
        </p:nvSpPr>
        <p:spPr>
          <a:xfrm>
            <a:off x="4699000" y="5373688"/>
            <a:ext cx="2794000" cy="6461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ru-RU" sz="3600" b="1" dirty="0">
                <a:solidFill>
                  <a:schemeClr val="bg1"/>
                </a:solidFill>
              </a:rPr>
              <a:t>Три медведя</a:t>
            </a:r>
          </a:p>
        </p:txBody>
      </p:sp>
    </p:spTree>
  </p:cSld>
  <p:clrMapOvr>
    <a:masterClrMapping/>
  </p:clrMapOvr>
  <p:transition advTm="15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229301"/>
            <a:ext cx="114632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2.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Сколько лучей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у обыкновенной снежинки?</a:t>
            </a:r>
          </a:p>
        </p:txBody>
      </p:sp>
    </p:spTree>
    <p:extLst>
      <p:ext uri="{BB962C8B-B14F-4D97-AF65-F5344CB8AC3E}">
        <p14:creationId xmlns:p14="http://schemas.microsoft.com/office/powerpoint/2010/main" val="4092202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3.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Император Пётр Первый предложил отмечать Новый год в январе. </a:t>
            </a:r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 каком месяце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его отмечали до этого?</a:t>
            </a:r>
          </a:p>
        </p:txBody>
      </p:sp>
    </p:spTree>
    <p:extLst>
      <p:ext uri="{BB962C8B-B14F-4D97-AF65-F5344CB8AC3E}">
        <p14:creationId xmlns:p14="http://schemas.microsoft.com/office/powerpoint/2010/main" val="4007206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4.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Какой город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считается родиной Деда Мороза?</a:t>
            </a:r>
          </a:p>
        </p:txBody>
      </p:sp>
    </p:spTree>
    <p:extLst>
      <p:ext uri="{BB962C8B-B14F-4D97-AF65-F5344CB8AC3E}">
        <p14:creationId xmlns:p14="http://schemas.microsoft.com/office/powerpoint/2010/main" val="349355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5.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У нас его зовут Дед Мороз, в Америке – Санта Клаус. А </a:t>
            </a:r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как его зовут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 Финляндии?</a:t>
            </a:r>
          </a:p>
        </p:txBody>
      </p:sp>
    </p:spTree>
    <p:extLst>
      <p:ext uri="{BB962C8B-B14F-4D97-AF65-F5344CB8AC3E}">
        <p14:creationId xmlns:p14="http://schemas.microsoft.com/office/powerpoint/2010/main" val="185418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6.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Какая рыба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под Новый год часто «одевается» в зимнюю одежду?</a:t>
            </a:r>
          </a:p>
        </p:txBody>
      </p:sp>
    </p:spTree>
    <p:extLst>
      <p:ext uri="{BB962C8B-B14F-4D97-AF65-F5344CB8AC3E}">
        <p14:creationId xmlns:p14="http://schemas.microsoft.com/office/powerpoint/2010/main" val="31742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7.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Калининград встречает Новый год последним в России. А </a:t>
            </a:r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 каком городе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его встречают первыми?</a:t>
            </a:r>
          </a:p>
        </p:txBody>
      </p:sp>
    </p:spTree>
    <p:extLst>
      <p:ext uri="{BB962C8B-B14F-4D97-AF65-F5344CB8AC3E}">
        <p14:creationId xmlns:p14="http://schemas.microsoft.com/office/powerpoint/2010/main" val="248376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302590" y="8568"/>
            <a:ext cx="7312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400" b="1" dirty="0">
                <a:solidFill>
                  <a:schemeClr val="bg1"/>
                </a:solidFill>
                <a:latin typeface="Cartoon Hollow Thin" pitchFamily="2" charset="0"/>
              </a:rPr>
              <a:t>4</a:t>
            </a:r>
            <a:endParaRPr lang="ru-RU" sz="8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4320" y="229301"/>
            <a:ext cx="114632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Вопрос 8.</a:t>
            </a:r>
          </a:p>
          <a:p>
            <a:endParaRPr lang="ru-RU" sz="3600" b="1" dirty="0">
              <a:solidFill>
                <a:srgbClr val="9C0AB3"/>
              </a:solidFill>
              <a:latin typeface="TT Norms Bold" panose="0200080304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Как зовут 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красноносого </a:t>
            </a:r>
            <a:r>
              <a:rPr lang="ru-RU" sz="3600" b="1" dirty="0" smtClean="0">
                <a:solidFill>
                  <a:srgbClr val="9C0AB3"/>
                </a:solidFill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оленя</a:t>
            </a:r>
            <a:r>
              <a:rPr lang="ru-RU" sz="3600" b="1" dirty="0" smtClean="0">
                <a:latin typeface="TT Norms Bold" panose="0200080304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 Санта Клауса?</a:t>
            </a:r>
          </a:p>
        </p:txBody>
      </p:sp>
    </p:spTree>
    <p:extLst>
      <p:ext uri="{BB962C8B-B14F-4D97-AF65-F5344CB8AC3E}">
        <p14:creationId xmlns:p14="http://schemas.microsoft.com/office/powerpoint/2010/main" val="2406943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30000">
        <p:fade/>
      </p:transition>
    </mc:Choice>
    <mc:Fallback xmlns="">
      <p:transition advTm="30000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479</Words>
  <Application>Microsoft Office PowerPoint</Application>
  <PresentationFormat>Широкоэкранный</PresentationFormat>
  <Paragraphs>110</Paragraphs>
  <Slides>26</Slides>
  <Notes>1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4" baseType="lpstr">
      <vt:lpstr>Arial</vt:lpstr>
      <vt:lpstr>Calibri</vt:lpstr>
      <vt:lpstr>Calibri Light</vt:lpstr>
      <vt:lpstr>Cartoon Hollow Thin</vt:lpstr>
      <vt:lpstr>Tahoma</vt:lpstr>
      <vt:lpstr>Times New Roman</vt:lpstr>
      <vt:lpstr>TT Norms Bold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Мальков Алексей Витальевич</cp:lastModifiedBy>
  <cp:revision>5</cp:revision>
  <dcterms:created xsi:type="dcterms:W3CDTF">2023-01-26T04:01:40Z</dcterms:created>
  <dcterms:modified xsi:type="dcterms:W3CDTF">2023-01-26T13:52:00Z</dcterms:modified>
</cp:coreProperties>
</file>

<file path=docProps/thumbnail.jpeg>
</file>